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5" r:id="rId9"/>
    <p:sldId id="263" r:id="rId10"/>
    <p:sldId id="266" r:id="rId1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22" autoAdjust="0"/>
  </p:normalViewPr>
  <p:slideViewPr>
    <p:cSldViewPr>
      <p:cViewPr varScale="1">
        <p:scale>
          <a:sx n="78" d="100"/>
          <a:sy n="78" d="100"/>
        </p:scale>
        <p:origin x="117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38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816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8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559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90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88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4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3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1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7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40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4CCC7-2667-43E5-9D00-E690484CA4E8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EAC4D-01C5-46F9-BE2A-85415D32D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49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476673"/>
            <a:ext cx="5616624" cy="2088232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Проект «Усадьбы – </a:t>
            </a:r>
            <a:br>
              <a:rPr lang="ru-RU" sz="4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источник вдохновения на все времена»</a:t>
            </a:r>
            <a:endParaRPr lang="ru-RU" sz="42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9812" y="6237312"/>
            <a:ext cx="5940660" cy="432048"/>
          </a:xfrm>
        </p:spPr>
        <p:txBody>
          <a:bodyPr>
            <a:normAutofit fontScale="62500" lnSpcReduction="2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Межрегиональный фестиваль  усадебной жизни, 2017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http://ramki-photoshop.ru/oforml/oformlenie-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568863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387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7281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Объект культурного наследия регионального значения «Усадьба Новосильцевых»</a:t>
            </a:r>
            <a:b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</a:rPr>
              <a:t>Мценский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 район,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рловская область)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122" name="Picture 2" descr="https://scontent.xx.fbcdn.net/v/t31.0-8/13246199_492242340986303_74341620604043454_o.png?oh=9b7630b7f9766b83fdf367c14723f099&amp;oe=58B0467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0693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356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17281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Вовлечение объектов усадебного наследия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 научный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культурный и туристский оборот -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одна из основных задач  проекта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08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В целях реализации этой задачи в рамках проекта планируется выявить, систематизировать и опубликовать информацию об объектах усадебного наследия следующего характера:</a:t>
            </a:r>
          </a:p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историко-биографические сведения о владельцах усадьбы;</a:t>
            </a:r>
          </a:p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описание усадебного комплекса (усадебного ландшафта) и динамику его развития;</a:t>
            </a:r>
          </a:p>
          <a:p>
            <a:endParaRPr lang="ru-RU" sz="2800" dirty="0" smtClean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55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024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Вовлечение объектов усадебного наследия </a:t>
            </a:r>
            <a:b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в научный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культурный и туристский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оборот -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одна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из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основных задач 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проекта</a:t>
            </a:r>
            <a:b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924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описание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повседневного усадебного быта; 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воспоминания известных  исторических личностей  о пребывании в конкретной усадьбе;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интересные связи известных исторических  личностей с владельцами усадьбы;</a:t>
            </a:r>
          </a:p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онцепция (предложения) современного использования объекта усадебного наследия и пр.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3257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144016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Вышеуказанная информация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может быть использована в целях :</a:t>
            </a:r>
            <a:b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60" cy="482453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выявления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новых объектов туристского показа;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выявления новых  объектов культурного наследия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(в соответствии с порядком 73-ФЗ);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приспособления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объекта культурного наследия для современного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использования (при проведении работ по сохранению объекта культурного наследия);</a:t>
            </a:r>
          </a:p>
          <a:p>
            <a:pPr>
              <a:spcBef>
                <a:spcPts val="0"/>
              </a:spcBef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роектирования новых туристических программ и маршрутов;</a:t>
            </a:r>
          </a:p>
          <a:p>
            <a:pPr>
              <a:spcBef>
                <a:spcPts val="0"/>
              </a:spcBef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одготовки экскурсоводов, ориентированных на туристские ресурсы региона.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marL="0" indent="0"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869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76671"/>
            <a:ext cx="6408712" cy="6120681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</a:rPr>
              <a:t>Молодежное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</a:rPr>
              <a:t>волонтерское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 движение в деле сохранения культурного наследия: французские практики</a:t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REMPART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французское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общество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из 170 организаций,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деятельность которых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направлена на  реставрацию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и сохранение памятников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 художественного наследия.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Основано в 1966 году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Туринским клубом Франции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50 ans Rempart 1966 - 20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" y="908720"/>
            <a:ext cx="237626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412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b="1" dirty="0">
                <a:solidFill>
                  <a:schemeClr val="bg2">
                    <a:lumMod val="25000"/>
                  </a:schemeClr>
                </a:solidFill>
              </a:rPr>
              <a:t>Union REMPART (Réhabilitation et Entretien des Monuments et du Patrimoine </a:t>
            </a:r>
            <a:r>
              <a:rPr lang="fr-FR" sz="3600" b="1" dirty="0" err="1">
                <a:solidFill>
                  <a:schemeClr val="bg2">
                    <a:lumMod val="25000"/>
                  </a:schemeClr>
                </a:solidFill>
              </a:rPr>
              <a:t>ARTistique</a:t>
            </a:r>
            <a:r>
              <a:rPr lang="fr-FR" sz="3600" b="1" dirty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Руководствуясь девизом «Миссия – наследие», REMPART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придает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особое значение вовлеченности и вкладу тысяч добровольцев в дело сохранения наследия. </a:t>
            </a:r>
          </a:p>
        </p:txBody>
      </p:sp>
      <p:pic>
        <p:nvPicPr>
          <p:cNvPr id="2050" name="Picture 2" descr="https://pbs.twimg.com/media/CwRsaM-WgAAsn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30243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bs.twimg.com/media/CwUwYUiXcAAcOS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356992"/>
            <a:ext cx="316835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207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Российско-французское сотрудничество </a:t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деле сохранения культурного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наследия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3650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25 октября в резиденции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ВООПИиК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состоялся российско-французский форум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«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Волонтерство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в деле сохранения культурного наследия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»,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посвящённый развитию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волонтерских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движений в области сохранения и защиты исторического и культурного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наследия;</a:t>
            </a:r>
          </a:p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работе форума приняли участие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представители Министерства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культуры РФ,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Общественной палаты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РФ,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Федерального агентства по делам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молодежи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профильных комитетов Госдумы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853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Российско-французское сотрудничество </a:t>
            </a:r>
            <a:br>
              <a:rPr lang="ru-RU" sz="32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в деле сохранения культурного наследия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французского общества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REMPART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, Посольства Франции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и Французского института в России, а также студенты профильных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вузов;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форум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состоялся при поддержке Федерального государственного учреждения культуры «Агентство по управлению и использованию памятников истории и культуры» и Департамента культурного наследия города Москвы.</a:t>
            </a:r>
          </a:p>
        </p:txBody>
      </p:sp>
    </p:spTree>
    <p:extLst>
      <p:ext uri="{BB962C8B-B14F-4D97-AF65-F5344CB8AC3E}">
        <p14:creationId xmlns:p14="http://schemas.microsoft.com/office/powerpoint/2010/main" val="3045371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Российско-французское сотрудничество </a:t>
            </a:r>
            <a:br>
              <a:rPr lang="ru-RU" sz="32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в деле сохранения культурного наследия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рамках форума состоялось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торжественное подписание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договора о сотрудничестве между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</a:rPr>
              <a:t>ВООПИиК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и французским объединением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REMPART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Договор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между двумя организациями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каждая из которых отметила 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2016 году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свое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пятидесятилетие, включает в себя обмен лучшими практиками в сохранении культурного наследия, совместную работу по организации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волонтерских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кампусов, а также международный обмен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волонтерами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</a:p>
          <a:p>
            <a:endParaRPr lang="ru-RU" sz="30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93171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325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Monotype Corsiva</vt:lpstr>
      <vt:lpstr>Тема Office</vt:lpstr>
      <vt:lpstr>Проект «Усадьбы –  источник вдохновения на все времена»</vt:lpstr>
      <vt:lpstr>Вовлечение объектов усадебного наследия  в научный, культурный и туристский оборот -    одна из основных задач  проекта </vt:lpstr>
      <vt:lpstr>Вовлечение объектов усадебного наследия  в научный, культурный и туристский оборот -    одна из основных задач  проекта </vt:lpstr>
      <vt:lpstr>Вышеуказанная информация может быть использована в целях : </vt:lpstr>
      <vt:lpstr>Молодежное волонтерское движение в деле сохранения культурного наследия: французские практики  REMPART – французское общество  из 170 организаций, деятельность которых направлена на  реставрацию  и сохранение памятников и художественного наследия. Основано в 1966 году Туринским клубом Франции </vt:lpstr>
      <vt:lpstr>Union REMPART (Réhabilitation et Entretien des Monuments et du Patrimoine ARTistique)</vt:lpstr>
      <vt:lpstr>Российско-французское сотрудничество  в деле сохранения культурного наследия </vt:lpstr>
      <vt:lpstr>Российско-французское сотрудничество  в деле сохранения культурного наследия</vt:lpstr>
      <vt:lpstr>Российско-французское сотрудничество  в деле сохранения культурного наследия </vt:lpstr>
      <vt:lpstr>Объект культурного наследия регионального значения «Усадьба Новосильцевых»  (Мценский район, Орловская область)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УСАДЬБЫ –  ИСТОЧНИК ВДОХНОВЕНИЯ НА ВСЕ ВРЕМЕНА</dc:title>
  <dc:creator>User</dc:creator>
  <cp:lastModifiedBy>Nadya</cp:lastModifiedBy>
  <cp:revision>47</cp:revision>
  <cp:lastPrinted>2016-12-14T04:53:04Z</cp:lastPrinted>
  <dcterms:created xsi:type="dcterms:W3CDTF">2016-12-13T08:39:21Z</dcterms:created>
  <dcterms:modified xsi:type="dcterms:W3CDTF">2016-12-14T05:00:03Z</dcterms:modified>
</cp:coreProperties>
</file>